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58" r:id="rId5"/>
    <p:sldId id="261" r:id="rId6"/>
    <p:sldId id="262" r:id="rId7"/>
    <p:sldId id="263" r:id="rId8"/>
    <p:sldId id="265" r:id="rId9"/>
    <p:sldId id="266" r:id="rId10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860CEF-2823-497F-9E74-D20FA43A0DD3}" v="13" dt="2024-01-16T15:14:55.2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8" d="100"/>
          <a:sy n="38" d="100"/>
        </p:scale>
        <p:origin x="2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y Fair" userId="84fa6ea68b9366b7" providerId="LiveId" clId="{E6860CEF-2823-497F-9E74-D20FA43A0DD3}"/>
    <pc:docChg chg="custSel addSld delSld modSld sldOrd">
      <pc:chgData name="Marcy Fair" userId="84fa6ea68b9366b7" providerId="LiveId" clId="{E6860CEF-2823-497F-9E74-D20FA43A0DD3}" dt="2024-01-16T15:14:55.215" v="51"/>
      <pc:docMkLst>
        <pc:docMk/>
      </pc:docMkLst>
      <pc:sldChg chg="addSp delSp modSp mod">
        <pc:chgData name="Marcy Fair" userId="84fa6ea68b9366b7" providerId="LiveId" clId="{E6860CEF-2823-497F-9E74-D20FA43A0DD3}" dt="2024-01-16T15:11:09.429" v="5" actId="962"/>
        <pc:sldMkLst>
          <pc:docMk/>
          <pc:sldMk cId="2473550536" sldId="256"/>
        </pc:sldMkLst>
        <pc:picChg chg="add mod">
          <ac:chgData name="Marcy Fair" userId="84fa6ea68b9366b7" providerId="LiveId" clId="{E6860CEF-2823-497F-9E74-D20FA43A0DD3}" dt="2024-01-16T15:11:09.429" v="5" actId="962"/>
          <ac:picMkLst>
            <pc:docMk/>
            <pc:sldMk cId="2473550536" sldId="256"/>
            <ac:picMk id="3" creationId="{99363660-41F9-331E-FF9D-69CD0BAAC5B5}"/>
          </ac:picMkLst>
        </pc:picChg>
        <pc:picChg chg="del">
          <ac:chgData name="Marcy Fair" userId="84fa6ea68b9366b7" providerId="LiveId" clId="{E6860CEF-2823-497F-9E74-D20FA43A0DD3}" dt="2024-01-16T15:10:53.722" v="0" actId="478"/>
          <ac:picMkLst>
            <pc:docMk/>
            <pc:sldMk cId="2473550536" sldId="256"/>
            <ac:picMk id="7" creationId="{148BEFEB-F8C4-1383-0FF8-3E58A552D1D3}"/>
          </ac:picMkLst>
        </pc:picChg>
      </pc:sldChg>
      <pc:sldChg chg="delSp del mod">
        <pc:chgData name="Marcy Fair" userId="84fa6ea68b9366b7" providerId="LiveId" clId="{E6860CEF-2823-497F-9E74-D20FA43A0DD3}" dt="2024-01-16T15:12:11.160" v="20" actId="47"/>
        <pc:sldMkLst>
          <pc:docMk/>
          <pc:sldMk cId="1488717774" sldId="257"/>
        </pc:sldMkLst>
        <pc:picChg chg="del">
          <ac:chgData name="Marcy Fair" userId="84fa6ea68b9366b7" providerId="LiveId" clId="{E6860CEF-2823-497F-9E74-D20FA43A0DD3}" dt="2024-01-16T15:10:55.330" v="1" actId="478"/>
          <ac:picMkLst>
            <pc:docMk/>
            <pc:sldMk cId="1488717774" sldId="257"/>
            <ac:picMk id="5" creationId="{CBFE096A-F61C-7633-83C0-8CBF6CFCBB3D}"/>
          </ac:picMkLst>
        </pc:picChg>
      </pc:sldChg>
      <pc:sldChg chg="addSp delSp modSp mod">
        <pc:chgData name="Marcy Fair" userId="84fa6ea68b9366b7" providerId="LiveId" clId="{E6860CEF-2823-497F-9E74-D20FA43A0DD3}" dt="2024-01-16T15:12:19.542" v="23" actId="962"/>
        <pc:sldMkLst>
          <pc:docMk/>
          <pc:sldMk cId="1601802705" sldId="258"/>
        </pc:sldMkLst>
        <pc:picChg chg="del">
          <ac:chgData name="Marcy Fair" userId="84fa6ea68b9366b7" providerId="LiveId" clId="{E6860CEF-2823-497F-9E74-D20FA43A0DD3}" dt="2024-01-16T15:10:58.552" v="2" actId="478"/>
          <ac:picMkLst>
            <pc:docMk/>
            <pc:sldMk cId="1601802705" sldId="258"/>
            <ac:picMk id="3" creationId="{A2988355-A711-0B7E-1639-B42A22DA3070}"/>
          </ac:picMkLst>
        </pc:picChg>
        <pc:picChg chg="add mod">
          <ac:chgData name="Marcy Fair" userId="84fa6ea68b9366b7" providerId="LiveId" clId="{E6860CEF-2823-497F-9E74-D20FA43A0DD3}" dt="2024-01-16T15:12:19.542" v="23" actId="962"/>
          <ac:picMkLst>
            <pc:docMk/>
            <pc:sldMk cId="1601802705" sldId="258"/>
            <ac:picMk id="4" creationId="{0ED7D451-E6A0-8796-C2B1-9D914CBF3D4B}"/>
          </ac:picMkLst>
        </pc:picChg>
      </pc:sldChg>
      <pc:sldChg chg="addSp modSp new mod">
        <pc:chgData name="Marcy Fair" userId="84fa6ea68b9366b7" providerId="LiveId" clId="{E6860CEF-2823-497F-9E74-D20FA43A0DD3}" dt="2024-01-16T15:11:14.982" v="9" actId="962"/>
        <pc:sldMkLst>
          <pc:docMk/>
          <pc:sldMk cId="4160227671" sldId="259"/>
        </pc:sldMkLst>
        <pc:picChg chg="add mod">
          <ac:chgData name="Marcy Fair" userId="84fa6ea68b9366b7" providerId="LiveId" clId="{E6860CEF-2823-497F-9E74-D20FA43A0DD3}" dt="2024-01-16T15:11:14.982" v="9" actId="962"/>
          <ac:picMkLst>
            <pc:docMk/>
            <pc:sldMk cId="4160227671" sldId="259"/>
            <ac:picMk id="3" creationId="{620357D6-FE92-54CA-472C-320D9657AAEE}"/>
          </ac:picMkLst>
        </pc:picChg>
      </pc:sldChg>
      <pc:sldChg chg="addSp delSp modSp new mod">
        <pc:chgData name="Marcy Fair" userId="84fa6ea68b9366b7" providerId="LiveId" clId="{E6860CEF-2823-497F-9E74-D20FA43A0DD3}" dt="2024-01-16T15:12:08.712" v="19" actId="207"/>
        <pc:sldMkLst>
          <pc:docMk/>
          <pc:sldMk cId="2534981041" sldId="260"/>
        </pc:sldMkLst>
        <pc:spChg chg="add mod">
          <ac:chgData name="Marcy Fair" userId="84fa6ea68b9366b7" providerId="LiveId" clId="{E6860CEF-2823-497F-9E74-D20FA43A0DD3}" dt="2024-01-16T15:12:08.712" v="19" actId="207"/>
          <ac:spMkLst>
            <pc:docMk/>
            <pc:sldMk cId="2534981041" sldId="260"/>
            <ac:spMk id="6" creationId="{0EC380A5-0D97-79B3-0BEE-FA9588AA26EF}"/>
          </ac:spMkLst>
        </pc:spChg>
        <pc:spChg chg="add mod">
          <ac:chgData name="Marcy Fair" userId="84fa6ea68b9366b7" providerId="LiveId" clId="{E6860CEF-2823-497F-9E74-D20FA43A0DD3}" dt="2024-01-16T15:12:08.712" v="19" actId="207"/>
          <ac:spMkLst>
            <pc:docMk/>
            <pc:sldMk cId="2534981041" sldId="260"/>
            <ac:spMk id="7" creationId="{2F100E1F-CF0B-3236-D344-0B09DEF8B143}"/>
          </ac:spMkLst>
        </pc:spChg>
        <pc:picChg chg="add del mod">
          <ac:chgData name="Marcy Fair" userId="84fa6ea68b9366b7" providerId="LiveId" clId="{E6860CEF-2823-497F-9E74-D20FA43A0DD3}" dt="2024-01-16T15:11:52.862" v="14" actId="478"/>
          <ac:picMkLst>
            <pc:docMk/>
            <pc:sldMk cId="2534981041" sldId="260"/>
            <ac:picMk id="3" creationId="{24ED6806-BC26-21EB-876A-48A89C48F53A}"/>
          </ac:picMkLst>
        </pc:picChg>
        <pc:picChg chg="add mod">
          <ac:chgData name="Marcy Fair" userId="84fa6ea68b9366b7" providerId="LiveId" clId="{E6860CEF-2823-497F-9E74-D20FA43A0DD3}" dt="2024-01-16T15:11:59.858" v="17" actId="962"/>
          <ac:picMkLst>
            <pc:docMk/>
            <pc:sldMk cId="2534981041" sldId="260"/>
            <ac:picMk id="5" creationId="{81C8B240-7F14-A050-1F13-7E9CD1E29146}"/>
          </ac:picMkLst>
        </pc:picChg>
      </pc:sldChg>
      <pc:sldChg chg="addSp modSp new mod">
        <pc:chgData name="Marcy Fair" userId="84fa6ea68b9366b7" providerId="LiveId" clId="{E6860CEF-2823-497F-9E74-D20FA43A0DD3}" dt="2024-01-16T15:12:26.383" v="27" actId="962"/>
        <pc:sldMkLst>
          <pc:docMk/>
          <pc:sldMk cId="2094175380" sldId="261"/>
        </pc:sldMkLst>
        <pc:picChg chg="add mod">
          <ac:chgData name="Marcy Fair" userId="84fa6ea68b9366b7" providerId="LiveId" clId="{E6860CEF-2823-497F-9E74-D20FA43A0DD3}" dt="2024-01-16T15:12:26.383" v="27" actId="962"/>
          <ac:picMkLst>
            <pc:docMk/>
            <pc:sldMk cId="2094175380" sldId="261"/>
            <ac:picMk id="3" creationId="{2ED02481-AE78-36AC-1DAA-ACCC0E95B033}"/>
          </ac:picMkLst>
        </pc:picChg>
      </pc:sldChg>
      <pc:sldChg chg="addSp modSp new mod">
        <pc:chgData name="Marcy Fair" userId="84fa6ea68b9366b7" providerId="LiveId" clId="{E6860CEF-2823-497F-9E74-D20FA43A0DD3}" dt="2024-01-16T15:13:07.168" v="31" actId="962"/>
        <pc:sldMkLst>
          <pc:docMk/>
          <pc:sldMk cId="3796388898" sldId="262"/>
        </pc:sldMkLst>
        <pc:picChg chg="add mod">
          <ac:chgData name="Marcy Fair" userId="84fa6ea68b9366b7" providerId="LiveId" clId="{E6860CEF-2823-497F-9E74-D20FA43A0DD3}" dt="2024-01-16T15:13:07.168" v="31" actId="962"/>
          <ac:picMkLst>
            <pc:docMk/>
            <pc:sldMk cId="3796388898" sldId="262"/>
            <ac:picMk id="3" creationId="{0C424BC0-06E5-F6D1-65CA-26FE83EC177A}"/>
          </ac:picMkLst>
        </pc:picChg>
      </pc:sldChg>
      <pc:sldChg chg="addSp modSp new mod">
        <pc:chgData name="Marcy Fair" userId="84fa6ea68b9366b7" providerId="LiveId" clId="{E6860CEF-2823-497F-9E74-D20FA43A0DD3}" dt="2024-01-16T15:13:15.638" v="35" actId="962"/>
        <pc:sldMkLst>
          <pc:docMk/>
          <pc:sldMk cId="2139358244" sldId="263"/>
        </pc:sldMkLst>
        <pc:picChg chg="add mod">
          <ac:chgData name="Marcy Fair" userId="84fa6ea68b9366b7" providerId="LiveId" clId="{E6860CEF-2823-497F-9E74-D20FA43A0DD3}" dt="2024-01-16T15:13:15.638" v="35" actId="962"/>
          <ac:picMkLst>
            <pc:docMk/>
            <pc:sldMk cId="2139358244" sldId="263"/>
            <ac:picMk id="3" creationId="{4BB88366-747D-9CB5-1800-5281E0DDC091}"/>
          </ac:picMkLst>
        </pc:picChg>
      </pc:sldChg>
      <pc:sldChg chg="addSp modSp new del mod">
        <pc:chgData name="Marcy Fair" userId="84fa6ea68b9366b7" providerId="LiveId" clId="{E6860CEF-2823-497F-9E74-D20FA43A0DD3}" dt="2024-01-16T15:14:35.264" v="46" actId="47"/>
        <pc:sldMkLst>
          <pc:docMk/>
          <pc:sldMk cId="1640267060" sldId="264"/>
        </pc:sldMkLst>
        <pc:picChg chg="add mod">
          <ac:chgData name="Marcy Fair" userId="84fa6ea68b9366b7" providerId="LiveId" clId="{E6860CEF-2823-497F-9E74-D20FA43A0DD3}" dt="2024-01-16T15:13:29.366" v="39" actId="962"/>
          <ac:picMkLst>
            <pc:docMk/>
            <pc:sldMk cId="1640267060" sldId="264"/>
            <ac:picMk id="3" creationId="{CC29D22D-1D88-FEEF-DCD2-C885870E02E4}"/>
          </ac:picMkLst>
        </pc:picChg>
      </pc:sldChg>
      <pc:sldChg chg="addSp modSp new mod ord">
        <pc:chgData name="Marcy Fair" userId="84fa6ea68b9366b7" providerId="LiveId" clId="{E6860CEF-2823-497F-9E74-D20FA43A0DD3}" dt="2024-01-16T15:13:59.244" v="45"/>
        <pc:sldMkLst>
          <pc:docMk/>
          <pc:sldMk cId="3209440452" sldId="265"/>
        </pc:sldMkLst>
        <pc:picChg chg="add mod">
          <ac:chgData name="Marcy Fair" userId="84fa6ea68b9366b7" providerId="LiveId" clId="{E6860CEF-2823-497F-9E74-D20FA43A0DD3}" dt="2024-01-16T15:13:36.428" v="43" actId="962"/>
          <ac:picMkLst>
            <pc:docMk/>
            <pc:sldMk cId="3209440452" sldId="265"/>
            <ac:picMk id="3" creationId="{7B791EF3-DFA2-3B5E-4126-D38B89689CE3}"/>
          </ac:picMkLst>
        </pc:picChg>
      </pc:sldChg>
      <pc:sldChg chg="addSp modSp new mod">
        <pc:chgData name="Marcy Fair" userId="84fa6ea68b9366b7" providerId="LiveId" clId="{E6860CEF-2823-497F-9E74-D20FA43A0DD3}" dt="2024-01-16T15:14:55.215" v="51"/>
        <pc:sldMkLst>
          <pc:docMk/>
          <pc:sldMk cId="2796998034" sldId="266"/>
        </pc:sldMkLst>
        <pc:spChg chg="add mod">
          <ac:chgData name="Marcy Fair" userId="84fa6ea68b9366b7" providerId="LiveId" clId="{E6860CEF-2823-497F-9E74-D20FA43A0DD3}" dt="2024-01-16T15:14:55.215" v="51"/>
          <ac:spMkLst>
            <pc:docMk/>
            <pc:sldMk cId="2796998034" sldId="266"/>
            <ac:spMk id="4" creationId="{54C91ED8-CBB6-0BE5-1993-CA6BF390D04B}"/>
          </ac:spMkLst>
        </pc:spChg>
        <pc:spChg chg="add mod">
          <ac:chgData name="Marcy Fair" userId="84fa6ea68b9366b7" providerId="LiveId" clId="{E6860CEF-2823-497F-9E74-D20FA43A0DD3}" dt="2024-01-16T15:14:55.215" v="51"/>
          <ac:spMkLst>
            <pc:docMk/>
            <pc:sldMk cId="2796998034" sldId="266"/>
            <ac:spMk id="5" creationId="{639423F0-3DB7-F9B1-74F0-9F7BFE11ADC4}"/>
          </ac:spMkLst>
        </pc:spChg>
        <pc:picChg chg="add mod">
          <ac:chgData name="Marcy Fair" userId="84fa6ea68b9366b7" providerId="LiveId" clId="{E6860CEF-2823-497F-9E74-D20FA43A0DD3}" dt="2024-01-16T15:14:47.430" v="50" actId="962"/>
          <ac:picMkLst>
            <pc:docMk/>
            <pc:sldMk cId="2796998034" sldId="266"/>
            <ac:picMk id="3" creationId="{A47F816B-F3FB-3891-2AE3-6CF76A5D565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128A9-A167-434C-AFCB-5173786C658E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72B5E-D6AC-4CD4-948B-4F0621CBF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792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128A9-A167-434C-AFCB-5173786C658E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72B5E-D6AC-4CD4-948B-4F0621CBF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235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128A9-A167-434C-AFCB-5173786C658E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72B5E-D6AC-4CD4-948B-4F0621CBF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20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128A9-A167-434C-AFCB-5173786C658E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72B5E-D6AC-4CD4-948B-4F0621CBF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36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128A9-A167-434C-AFCB-5173786C658E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72B5E-D6AC-4CD4-948B-4F0621CBF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06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128A9-A167-434C-AFCB-5173786C658E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72B5E-D6AC-4CD4-948B-4F0621CBF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5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128A9-A167-434C-AFCB-5173786C658E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72B5E-D6AC-4CD4-948B-4F0621CBF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11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128A9-A167-434C-AFCB-5173786C658E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72B5E-D6AC-4CD4-948B-4F0621CBF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737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128A9-A167-434C-AFCB-5173786C658E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72B5E-D6AC-4CD4-948B-4F0621CBF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15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128A9-A167-434C-AFCB-5173786C658E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72B5E-D6AC-4CD4-948B-4F0621CBF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90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128A9-A167-434C-AFCB-5173786C658E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72B5E-D6AC-4CD4-948B-4F0621CBF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70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128A9-A167-434C-AFCB-5173786C658E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72B5E-D6AC-4CD4-948B-4F0621CBF4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097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etter to a teacher&#10;&#10;Description automatically generated">
            <a:extLst>
              <a:ext uri="{FF2B5EF4-FFF2-40B4-BE49-F238E27FC236}">
                <a16:creationId xmlns:a16="http://schemas.microsoft.com/office/drawing/2014/main" id="{99363660-41F9-331E-FF9D-69CD0BAAC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550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graphic organizer&#10;&#10;Description automatically generated">
            <a:extLst>
              <a:ext uri="{FF2B5EF4-FFF2-40B4-BE49-F238E27FC236}">
                <a16:creationId xmlns:a16="http://schemas.microsoft.com/office/drawing/2014/main" id="{620357D6-FE92-54CA-472C-320D9657A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227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graphic organizer&#10;&#10;Description automatically generated">
            <a:extLst>
              <a:ext uri="{FF2B5EF4-FFF2-40B4-BE49-F238E27FC236}">
                <a16:creationId xmlns:a16="http://schemas.microsoft.com/office/drawing/2014/main" id="{81C8B240-7F14-A050-1F13-7E9CD1E29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C380A5-0D97-79B3-0BEE-FA9588AA26EF}"/>
              </a:ext>
            </a:extLst>
          </p:cNvPr>
          <p:cNvSpPr txBox="1"/>
          <p:nvPr/>
        </p:nvSpPr>
        <p:spPr>
          <a:xfrm>
            <a:off x="406400" y="609600"/>
            <a:ext cx="690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Century Gothic" panose="020B0502020202020204" pitchFamily="34" charset="0"/>
              </a:rPr>
              <a:t>Use Century Gothic, font size 18, Bold if you want to change the title.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100E1F-CF0B-3236-D344-0B09DEF8B143}"/>
              </a:ext>
            </a:extLst>
          </p:cNvPr>
          <p:cNvSpPr txBox="1"/>
          <p:nvPr/>
        </p:nvSpPr>
        <p:spPr>
          <a:xfrm>
            <a:off x="406400" y="1255931"/>
            <a:ext cx="690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Century Gothic" panose="020B0502020202020204" pitchFamily="34" charset="0"/>
              </a:rPr>
              <a:t>Use Century Gothic, font size 12, if you want to add your own question for students to answer. </a:t>
            </a:r>
          </a:p>
        </p:txBody>
      </p:sp>
    </p:spTree>
    <p:extLst>
      <p:ext uri="{BB962C8B-B14F-4D97-AF65-F5344CB8AC3E}">
        <p14:creationId xmlns:p14="http://schemas.microsoft.com/office/powerpoint/2010/main" val="2534981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oster&#10;&#10;Description automatically generated">
            <a:extLst>
              <a:ext uri="{FF2B5EF4-FFF2-40B4-BE49-F238E27FC236}">
                <a16:creationId xmlns:a16="http://schemas.microsoft.com/office/drawing/2014/main" id="{0ED7D451-E6A0-8796-C2B1-9D914CBF3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02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ticky note template with text&#10;&#10;Description automatically generated">
            <a:extLst>
              <a:ext uri="{FF2B5EF4-FFF2-40B4-BE49-F238E27FC236}">
                <a16:creationId xmlns:a16="http://schemas.microsoft.com/office/drawing/2014/main" id="{2ED02481-AE78-36AC-1DAA-ACCC0E95B0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75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quare object with black lines&#10;&#10;Description automatically generated">
            <a:extLst>
              <a:ext uri="{FF2B5EF4-FFF2-40B4-BE49-F238E27FC236}">
                <a16:creationId xmlns:a16="http://schemas.microsoft.com/office/drawing/2014/main" id="{0C424BC0-06E5-F6D1-65CA-26FE83EC1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388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questions with text&#10;&#10;Description automatically generated with medium confidence">
            <a:extLst>
              <a:ext uri="{FF2B5EF4-FFF2-40B4-BE49-F238E27FC236}">
                <a16:creationId xmlns:a16="http://schemas.microsoft.com/office/drawing/2014/main" id="{4BB88366-747D-9CB5-1800-5281E0DDC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358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document&#10;&#10;Description automatically generated">
            <a:extLst>
              <a:ext uri="{FF2B5EF4-FFF2-40B4-BE49-F238E27FC236}">
                <a16:creationId xmlns:a16="http://schemas.microsoft.com/office/drawing/2014/main" id="{7B791EF3-DFA2-3B5E-4126-D38B89689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40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document&#10;&#10;Description automatically generated">
            <a:extLst>
              <a:ext uri="{FF2B5EF4-FFF2-40B4-BE49-F238E27FC236}">
                <a16:creationId xmlns:a16="http://schemas.microsoft.com/office/drawing/2014/main" id="{A47F816B-F3FB-3891-2AE3-6CF76A5D5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C91ED8-CBB6-0BE5-1993-CA6BF390D04B}"/>
              </a:ext>
            </a:extLst>
          </p:cNvPr>
          <p:cNvSpPr txBox="1"/>
          <p:nvPr/>
        </p:nvSpPr>
        <p:spPr>
          <a:xfrm>
            <a:off x="406400" y="609600"/>
            <a:ext cx="690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Century Gothic" panose="020B0502020202020204" pitchFamily="34" charset="0"/>
              </a:rPr>
              <a:t>Use Century Gothic, font size 18, Bold if you want to change the title.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9423F0-3DB7-F9B1-74F0-9F7BFE11ADC4}"/>
              </a:ext>
            </a:extLst>
          </p:cNvPr>
          <p:cNvSpPr txBox="1"/>
          <p:nvPr/>
        </p:nvSpPr>
        <p:spPr>
          <a:xfrm>
            <a:off x="406400" y="1255931"/>
            <a:ext cx="690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Century Gothic" panose="020B0502020202020204" pitchFamily="34" charset="0"/>
              </a:rPr>
              <a:t>Use Century Gothic, font size 12, if you want to add your own question for students to answer. </a:t>
            </a:r>
          </a:p>
        </p:txBody>
      </p:sp>
    </p:spTree>
    <p:extLst>
      <p:ext uri="{BB962C8B-B14F-4D97-AF65-F5344CB8AC3E}">
        <p14:creationId xmlns:p14="http://schemas.microsoft.com/office/powerpoint/2010/main" val="2796998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</TotalTime>
  <Words>76</Words>
  <Application>Microsoft Office PowerPoint</Application>
  <PresentationFormat>Custom</PresentationFormat>
  <Paragraphs>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Marcy Fair</dc:creator>
  <cp:lastModifiedBy>Marcy Fair</cp:lastModifiedBy>
  <cp:revision>1</cp:revision>
  <dcterms:created xsi:type="dcterms:W3CDTF">2023-12-18T21:16:47Z</dcterms:created>
  <dcterms:modified xsi:type="dcterms:W3CDTF">2024-01-16T15:15:05Z</dcterms:modified>
</cp:coreProperties>
</file>